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12fe81ae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12fe81a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12fe81a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12fe81a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12fe81a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12fe81a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12fe81a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12fe81a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12fe81a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12fe81a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ithub.com/en/graphql/reference/queries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gif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71900" y="1340750"/>
            <a:ext cx="536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Preferred Programming </a:t>
            </a:r>
            <a:r>
              <a:rPr lang="en"/>
              <a:t>Languages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10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Chenchen Feng, Jess Gardin, Jarrid Jones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57125" y="4583225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Kalpana September 2022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6950"/>
            <a:ext cx="3557625" cy="2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29250"/>
            <a:ext cx="328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Executive Summary</a:t>
            </a:r>
            <a:endParaRPr sz="25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89600"/>
            <a:ext cx="3709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We conducted a Natural Language Process (NLP) project on analyzing the contents of README.md of GitHub repositories to predict the primary programming language of choice after web scraping 848 repositories related to “inflation”.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The top preferred programming languages are Python, JavaScript,and  R. 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The baseline (mode) performed with an accuracy of  42.12% on train sample data.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300"/>
              <a:t>We developed a Random Forest (TF-IDF) model with max depth of 7 that performed with accuracy of 51.43% on test sample data.</a:t>
            </a:r>
            <a:endParaRPr sz="13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25" y="1311288"/>
            <a:ext cx="3813825" cy="289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and Preparation of data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5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data comes from the best matching repositories related to “inflation’ on GitHub as of 2 SEPT 2022. </a:t>
            </a:r>
            <a:r>
              <a:rPr lang="en" sz="1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 Hub query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Raw data: 848 </a:t>
            </a:r>
            <a:r>
              <a:rPr lang="en" sz="1300"/>
              <a:t>Repositories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Refined data: 523 Repositories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There were initially 40 programing languages. We chose the top three and combined the remaining into “Other” category.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As a team, we chose to tokenize and lemmatize the text prior to splitting the data into three samples, exploration and modeling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000" y="1247450"/>
            <a:ext cx="4124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003" y="1298253"/>
            <a:ext cx="4051175" cy="21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311700" y="1582438"/>
            <a:ext cx="3612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Does the Readme will vary in length based on program language?</a:t>
            </a:r>
            <a:endParaRPr sz="1300"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2149188"/>
            <a:ext cx="3612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What are the most common words in python, javascript and R besides the key word inflation?</a:t>
            </a:r>
            <a:endParaRPr sz="1300"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1064700"/>
            <a:ext cx="388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What are the most common words in all READMEs related to the inflation topic?</a:t>
            </a:r>
            <a:endParaRPr sz="12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0" y="1017725"/>
            <a:ext cx="4100825" cy="24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663" y="1064700"/>
            <a:ext cx="4096512" cy="24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375" y="1017725"/>
            <a:ext cx="3881100" cy="336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3511" y="1204360"/>
            <a:ext cx="4545739" cy="2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2437" y="1064700"/>
            <a:ext cx="6309675" cy="3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1700" y="2958300"/>
            <a:ext cx="3612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Are there any words that uniquely identify a programming language?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30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developed five Classification models.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Baseline line model with the Program Language mode.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Decision Tree and Random Forest models with </a:t>
            </a:r>
            <a:r>
              <a:rPr lang="en" sz="1300"/>
              <a:t>Term Frequency- Inverse Document Frequency (TF-IDF) 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Decision Tree and Random Forest models with Bags of Words 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93" name="Google Shape;93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36" y="1017725"/>
            <a:ext cx="5257800" cy="34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013" y="152400"/>
            <a:ext cx="470538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02050" y="2026800"/>
            <a:ext cx="222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Evaluating the best performing model on Test sample</a:t>
            </a:r>
            <a:endParaRPr sz="1300"/>
          </a:p>
        </p:txBody>
      </p:sp>
      <p:pic>
        <p:nvPicPr>
          <p:cNvPr id="96" name="Google Shape;96;p17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686" y="677413"/>
            <a:ext cx="5257800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48000" y="1881750"/>
            <a:ext cx="2423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The </a:t>
            </a:r>
            <a:r>
              <a:rPr lang="en" sz="1300">
                <a:solidFill>
                  <a:schemeClr val="dk2"/>
                </a:solidFill>
              </a:rPr>
              <a:t>Random Forest (TF-IDF) model with max depth of 7 that performed with accuracy of 51.43% on the Test sample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conducted a Natural Language Process (NLP) on analyzing the contents of README.md of GitHub repositories to predict the primary programming language of choice.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 preferred </a:t>
            </a:r>
            <a:r>
              <a:rPr lang="en" sz="1300"/>
              <a:t>programming</a:t>
            </a:r>
            <a:r>
              <a:rPr lang="en" sz="1300"/>
              <a:t> languages are Python, JavaScript, R.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 developed a Random Forest (TF-IDF) model with max depth of 7 that performed with accuracy of 51.43%</a:t>
            </a:r>
            <a:endParaRPr sz="1300"/>
          </a:p>
        </p:txBody>
      </p:sp>
      <p:sp>
        <p:nvSpPr>
          <p:cNvPr id="104" name="Google Shape;104;p18"/>
          <p:cNvSpPr txBox="1"/>
          <p:nvPr/>
        </p:nvSpPr>
        <p:spPr>
          <a:xfrm>
            <a:off x="311700" y="2571750"/>
            <a:ext cx="85206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Next Steps: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Adjust stop words to remove the words like 'data' and 'inflation' to try and get more specific and unique wording for each language.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Evaluate the data with different classification models such as KNN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Try unsupervised learning to see if there are any new insights into the different groupings of data.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